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</p:sldIdLst>
  <p:sldSz cx="10258425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62"/>
  </p:normalViewPr>
  <p:slideViewPr>
    <p:cSldViewPr snapToGrid="0" snapToObjects="1" showGuides="1">
      <p:cViewPr varScale="1">
        <p:scale>
          <a:sx n="129" d="100"/>
          <a:sy n="129" d="100"/>
        </p:scale>
        <p:origin x="8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303" y="942577"/>
            <a:ext cx="7693819" cy="2005142"/>
          </a:xfrm>
        </p:spPr>
        <p:txBody>
          <a:bodyPr anchor="b"/>
          <a:lstStyle>
            <a:lvl1pPr algn="ctr">
              <a:defRPr sz="503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303" y="3025045"/>
            <a:ext cx="7693819" cy="1390533"/>
          </a:xfrm>
        </p:spPr>
        <p:txBody>
          <a:bodyPr/>
          <a:lstStyle>
            <a:lvl1pPr marL="0" indent="0" algn="ctr">
              <a:buNone/>
              <a:defRPr sz="2016"/>
            </a:lvl1pPr>
            <a:lvl2pPr marL="383957" indent="0" algn="ctr">
              <a:buNone/>
              <a:defRPr sz="1680"/>
            </a:lvl2pPr>
            <a:lvl3pPr marL="767913" indent="0" algn="ctr">
              <a:buNone/>
              <a:defRPr sz="1512"/>
            </a:lvl3pPr>
            <a:lvl4pPr marL="1151870" indent="0" algn="ctr">
              <a:buNone/>
              <a:defRPr sz="1344"/>
            </a:lvl4pPr>
            <a:lvl5pPr marL="1535826" indent="0" algn="ctr">
              <a:buNone/>
              <a:defRPr sz="1344"/>
            </a:lvl5pPr>
            <a:lvl6pPr marL="1919783" indent="0" algn="ctr">
              <a:buNone/>
              <a:defRPr sz="1344"/>
            </a:lvl6pPr>
            <a:lvl7pPr marL="2303739" indent="0" algn="ctr">
              <a:buNone/>
              <a:defRPr sz="1344"/>
            </a:lvl7pPr>
            <a:lvl8pPr marL="2687696" indent="0" algn="ctr">
              <a:buNone/>
              <a:defRPr sz="1344"/>
            </a:lvl8pPr>
            <a:lvl9pPr marL="3071652" indent="0" algn="ctr">
              <a:buNone/>
              <a:defRPr sz="134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1185" y="306637"/>
            <a:ext cx="2211973" cy="48808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267" y="306637"/>
            <a:ext cx="6507688" cy="48808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924" y="1435864"/>
            <a:ext cx="8847892" cy="2395771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924" y="3854300"/>
            <a:ext cx="8847892" cy="1259879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1pPr>
            <a:lvl2pPr marL="38395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791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1870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582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19783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3739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769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165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267" y="1533187"/>
            <a:ext cx="4359831" cy="36543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327" y="1533187"/>
            <a:ext cx="4359831" cy="36543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7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03" y="306638"/>
            <a:ext cx="8847892" cy="11132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603" y="1411865"/>
            <a:ext cx="4339794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603" y="2103799"/>
            <a:ext cx="4339794" cy="3094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328" y="1411865"/>
            <a:ext cx="4361167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328" y="2103799"/>
            <a:ext cx="4361167" cy="3094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7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03" y="383963"/>
            <a:ext cx="3308609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167" y="829255"/>
            <a:ext cx="5193328" cy="4092942"/>
          </a:xfrm>
        </p:spPr>
        <p:txBody>
          <a:bodyPr/>
          <a:lstStyle>
            <a:lvl1pPr>
              <a:defRPr sz="2687"/>
            </a:lvl1pPr>
            <a:lvl2pPr>
              <a:defRPr sz="2351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603" y="1727835"/>
            <a:ext cx="3308609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03" y="383963"/>
            <a:ext cx="3308609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1167" y="829255"/>
            <a:ext cx="5193328" cy="4092942"/>
          </a:xfrm>
        </p:spPr>
        <p:txBody>
          <a:bodyPr anchor="t"/>
          <a:lstStyle>
            <a:lvl1pPr marL="0" indent="0">
              <a:buNone/>
              <a:defRPr sz="2687"/>
            </a:lvl1pPr>
            <a:lvl2pPr marL="383957" indent="0">
              <a:buNone/>
              <a:defRPr sz="2351"/>
            </a:lvl2pPr>
            <a:lvl3pPr marL="767913" indent="0">
              <a:buNone/>
              <a:defRPr sz="2016"/>
            </a:lvl3pPr>
            <a:lvl4pPr marL="1151870" indent="0">
              <a:buNone/>
              <a:defRPr sz="1680"/>
            </a:lvl4pPr>
            <a:lvl5pPr marL="1535826" indent="0">
              <a:buNone/>
              <a:defRPr sz="1680"/>
            </a:lvl5pPr>
            <a:lvl6pPr marL="1919783" indent="0">
              <a:buNone/>
              <a:defRPr sz="1680"/>
            </a:lvl6pPr>
            <a:lvl7pPr marL="2303739" indent="0">
              <a:buNone/>
              <a:defRPr sz="1680"/>
            </a:lvl7pPr>
            <a:lvl8pPr marL="2687696" indent="0">
              <a:buNone/>
              <a:defRPr sz="1680"/>
            </a:lvl8pPr>
            <a:lvl9pPr marL="3071652" indent="0">
              <a:buNone/>
              <a:defRPr sz="168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603" y="1727835"/>
            <a:ext cx="3308609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267" y="306638"/>
            <a:ext cx="8847892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267" y="1533187"/>
            <a:ext cx="8847892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267" y="5338158"/>
            <a:ext cx="2308146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2306B-1D22-AF45-BE88-B572779F657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104" y="5338158"/>
            <a:ext cx="3462218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5012" y="5338158"/>
            <a:ext cx="2308146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F294-0D2A-914A-81A3-D9D5DE0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6A4695E-570A-E54D-8E76-A4F14D03FB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590"/>
            <a:ext cx="10258425" cy="5771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DE6B21-DC81-374C-A9D1-8B3AC8986F9B}"/>
              </a:ext>
            </a:extLst>
          </p:cNvPr>
          <p:cNvSpPr/>
          <p:nvPr/>
        </p:nvSpPr>
        <p:spPr>
          <a:xfrm>
            <a:off x="7434162" y="1636585"/>
            <a:ext cx="1795120" cy="20600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DC7B2-026D-1143-975F-BA80D52C84CD}"/>
              </a:ext>
            </a:extLst>
          </p:cNvPr>
          <p:cNvSpPr txBox="1"/>
          <p:nvPr/>
        </p:nvSpPr>
        <p:spPr>
          <a:xfrm>
            <a:off x="7504574" y="2251120"/>
            <a:ext cx="165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Place QR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Code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51B86-0D0D-BD48-A6E3-C6F9DBF55381}"/>
              </a:ext>
            </a:extLst>
          </p:cNvPr>
          <p:cNvSpPr/>
          <p:nvPr/>
        </p:nvSpPr>
        <p:spPr>
          <a:xfrm>
            <a:off x="2369127" y="199505"/>
            <a:ext cx="1105593" cy="1082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F3248F-54C2-BB41-8A36-F590E705F2FE}"/>
              </a:ext>
            </a:extLst>
          </p:cNvPr>
          <p:cNvSpPr txBox="1"/>
          <p:nvPr/>
        </p:nvSpPr>
        <p:spPr>
          <a:xfrm>
            <a:off x="2439785" y="509847"/>
            <a:ext cx="96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Your school logo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B35F9F-28DD-6B4D-A185-25D4144CC3D3}"/>
              </a:ext>
            </a:extLst>
          </p:cNvPr>
          <p:cNvSpPr/>
          <p:nvPr/>
        </p:nvSpPr>
        <p:spPr>
          <a:xfrm>
            <a:off x="7434162" y="3812005"/>
            <a:ext cx="1795120" cy="4815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2E1FD-86AF-7F4D-BDC1-0FA7753C2421}"/>
              </a:ext>
            </a:extLst>
          </p:cNvPr>
          <p:cNvSpPr txBox="1"/>
          <p:nvPr/>
        </p:nvSpPr>
        <p:spPr>
          <a:xfrm>
            <a:off x="7580774" y="3812005"/>
            <a:ext cx="164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8063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74" y="1739590"/>
            <a:ext cx="1654296" cy="189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44" y="180447"/>
            <a:ext cx="1126175" cy="11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0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1429</TotalTime>
  <Words>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Butcher</dc:creator>
  <cp:lastModifiedBy>C Deery</cp:lastModifiedBy>
  <cp:revision>5</cp:revision>
  <dcterms:created xsi:type="dcterms:W3CDTF">2022-02-03T12:49:56Z</dcterms:created>
  <dcterms:modified xsi:type="dcterms:W3CDTF">2023-09-21T15:29:17Z</dcterms:modified>
</cp:coreProperties>
</file>